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0" r:id="rId2"/>
    <p:sldId id="272" r:id="rId3"/>
    <p:sldId id="268" r:id="rId4"/>
    <p:sldId id="271" r:id="rId5"/>
    <p:sldId id="266" r:id="rId6"/>
    <p:sldId id="267" r:id="rId7"/>
    <p:sldId id="264" r:id="rId8"/>
    <p:sldId id="265" r:id="rId9"/>
    <p:sldId id="261" r:id="rId10"/>
    <p:sldId id="263" r:id="rId11"/>
    <p:sldId id="260" r:id="rId12"/>
    <p:sldId id="262" r:id="rId13"/>
    <p:sldId id="258" r:id="rId14"/>
    <p:sldId id="259" r:id="rId15"/>
    <p:sldId id="256" r:id="rId16"/>
    <p:sldId id="257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16"/>
    <p:restoredTop sz="94536"/>
  </p:normalViewPr>
  <p:slideViewPr>
    <p:cSldViewPr snapToGrid="0" snapToObjects="1">
      <p:cViewPr>
        <p:scale>
          <a:sx n="96" d="100"/>
          <a:sy n="96" d="100"/>
        </p:scale>
        <p:origin x="2736" y="23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77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58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29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2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92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27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5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81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21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002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93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6B198-E988-4C43-8F99-04686B207E69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84F7-E9DB-D443-9046-2F0DF6147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76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CCF4EA-ED8D-8C44-90BE-6C7E1DA03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27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9D398A-E71B-1D4B-A975-C2E24A305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63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F69DB-3DC2-1341-BB7F-0FD30419A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261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B2BB0C-F37F-AD40-B6E4-6124D1BD8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294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A0B657-5C41-BA4A-AF35-AA9D08103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450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D8152D-3C29-0045-B132-E63C38762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1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EA71C1-A3FD-D64A-AFD3-1581C871E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88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3C0386-84CE-1347-9191-0396ECBCB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6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A8C98B-DD28-6D4A-9369-9B21E4AE2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80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29CD4C-FE63-F14B-8BE5-56344F6B5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97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0FC3D8-9242-E84B-A9B4-AEB2F137F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008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67A2B4-9C7A-4140-BD3B-76152091C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04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936B0F-36BA-3A44-A704-412C49678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185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212EA3-09B1-A842-89DC-D830B46A6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1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E3D04A-2645-9B47-96E2-D135B9743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21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F63A00-9543-1F4A-A71B-992971659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1" y="0"/>
            <a:ext cx="8226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146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297</TotalTime>
  <Words>0</Words>
  <Application>Microsoft Macintosh PowerPoint</Application>
  <PresentationFormat>On-screen Show (4:3)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Fenty</dc:creator>
  <cp:lastModifiedBy>Ian Fenty</cp:lastModifiedBy>
  <cp:revision>7</cp:revision>
  <dcterms:created xsi:type="dcterms:W3CDTF">2020-02-14T04:58:32Z</dcterms:created>
  <dcterms:modified xsi:type="dcterms:W3CDTF">2020-04-10T20:45:11Z</dcterms:modified>
</cp:coreProperties>
</file>

<file path=docProps/thumbnail.jpeg>
</file>